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7" autoAdjust="0"/>
    <p:restoredTop sz="94692" autoAdjust="0"/>
  </p:normalViewPr>
  <p:slideViewPr>
    <p:cSldViewPr>
      <p:cViewPr>
        <p:scale>
          <a:sx n="66" d="100"/>
          <a:sy n="66" d="100"/>
        </p:scale>
        <p:origin x="-1242" y="-9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CFB5F-4961-4A6A-90BB-5FDD23292596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EF26E-F9B3-442D-BE19-9B19C4A3B6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665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8D96-08A6-4856-B0DC-7BF901F0C70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7FA6-0784-441B-9BA6-B545FDCD0A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8D96-08A6-4856-B0DC-7BF901F0C70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7FA6-0784-441B-9BA6-B545FDCD0A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8D96-08A6-4856-B0DC-7BF901F0C70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7FA6-0784-441B-9BA6-B545FDCD0A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8D96-08A6-4856-B0DC-7BF901F0C70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7FA6-0784-441B-9BA6-B545FDCD0A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8D96-08A6-4856-B0DC-7BF901F0C70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7FA6-0784-441B-9BA6-B545FDCD0A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8D96-08A6-4856-B0DC-7BF901F0C70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7FA6-0784-441B-9BA6-B545FDCD0A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8D96-08A6-4856-B0DC-7BF901F0C70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7FA6-0784-441B-9BA6-B545FDCD0A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8D96-08A6-4856-B0DC-7BF901F0C70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7FA6-0784-441B-9BA6-B545FDCD0A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8D96-08A6-4856-B0DC-7BF901F0C70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7FA6-0784-441B-9BA6-B545FDCD0A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8D96-08A6-4856-B0DC-7BF901F0C70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7FA6-0784-441B-9BA6-B545FDCD0A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8D96-08A6-4856-B0DC-7BF901F0C70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7FA6-0784-441B-9BA6-B545FDCD0A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7E4F8D96-08A6-4856-B0DC-7BF901F0C70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BA157FA6-0784-441B-9BA6-B545FDCD0AA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97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ervoe_sentyabrya (1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6755.4375"/>
                  <p14:fade out="15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152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-356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5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207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r="25555"/>
          <a:stretch/>
        </p:blipFill>
        <p:spPr bwMode="auto">
          <a:xfrm>
            <a:off x="1814286" y="0"/>
            <a:ext cx="49929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208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9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35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0" r="26508"/>
          <a:stretch/>
        </p:blipFill>
        <p:spPr bwMode="auto">
          <a:xfrm>
            <a:off x="1712686" y="-9759"/>
            <a:ext cx="5007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Hkolnye_pesni_-_Zdravstvuj_shkola_Music_Demon-Art.ru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72400" y="188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016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27384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4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" y="-45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1" y="14762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52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8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5"/>
          <a:stretch/>
        </p:blipFill>
        <p:spPr bwMode="auto">
          <a:xfrm>
            <a:off x="19022" y="754742"/>
            <a:ext cx="9144000" cy="610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r="24762"/>
          <a:stretch/>
        </p:blipFill>
        <p:spPr bwMode="auto">
          <a:xfrm>
            <a:off x="1814286" y="14742"/>
            <a:ext cx="50654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yulia_nachalova_-_uchitel (cut-mp3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82880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\\128.1.205.1\общая\site\Яна\СТРАНИЦА КАФЕДРЫ ПЕДАГ. И МЕТОД. ДиНО (ноябрь 2013)\Содержание вкладок\УЧЕБНО-МЕТОДИЧЕСКАЯ РАБОТА\Педагогические практики (Презентации)\ped-pract-1\Слайд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utumn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TC102455610[[fn=Осень]]</Template>
  <TotalTime>864</TotalTime>
  <Words>0</Words>
  <Application>Microsoft Office PowerPoint</Application>
  <PresentationFormat>Экран (4:3)</PresentationFormat>
  <Paragraphs>0</Paragraphs>
  <Slides>32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Autumn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Роднуличка</dc:creator>
  <cp:lastModifiedBy>Admin</cp:lastModifiedBy>
  <cp:revision>71</cp:revision>
  <dcterms:created xsi:type="dcterms:W3CDTF">2013-09-07T11:18:27Z</dcterms:created>
  <dcterms:modified xsi:type="dcterms:W3CDTF">2014-04-07T11:24:49Z</dcterms:modified>
</cp:coreProperties>
</file>